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CDFE-0F7E-4948-95C0-CF190BE5B5DA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6B89C-BB51-468B-A701-B468298D47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ОДСЛУШИВАЮЩИЙ ЖУЧОК - СХЕ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</cp:revision>
  <dcterms:created xsi:type="dcterms:W3CDTF">2015-02-08T14:21:49Z</dcterms:created>
  <dcterms:modified xsi:type="dcterms:W3CDTF">2015-02-08T14:22:51Z</dcterms:modified>
</cp:coreProperties>
</file>